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648450" cy="97742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826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461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0884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929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6663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3498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03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232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294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8977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248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FCECBC-4B09-4CE1-93B3-B087EE50ED62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945DF-4413-4E31-BD9C-1406CD2217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444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3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4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4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4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4" name="Textfeld 1"/>
          <p:cNvSpPr txBox="1">
            <a:spLocks noChangeArrowheads="1"/>
          </p:cNvSpPr>
          <p:nvPr/>
        </p:nvSpPr>
        <p:spPr bwMode="auto">
          <a:xfrm>
            <a:off x="2728388" y="908274"/>
            <a:ext cx="36872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FGF-2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#300-001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300-002 / 300-003)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8" name="Textfeld 1027"/>
          <p:cNvSpPr txBox="1"/>
          <p:nvPr/>
        </p:nvSpPr>
        <p:spPr>
          <a:xfrm>
            <a:off x="2357756" y="5131766"/>
            <a:ext cx="44284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FGF-2 (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Coomassie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9" y="1700808"/>
            <a:ext cx="1800200" cy="3292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655283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cp:lastPrinted>2011-09-08T12:23:27Z</cp:lastPrinted>
  <dcterms:created xsi:type="dcterms:W3CDTF">2011-09-02T13:05:25Z</dcterms:created>
  <dcterms:modified xsi:type="dcterms:W3CDTF">2015-03-23T10:14:43Z</dcterms:modified>
</cp:coreProperties>
</file>